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8"/>
  </p:notesMasterIdLst>
  <p:sldIdLst>
    <p:sldId id="256" r:id="rId5"/>
    <p:sldId id="260" r:id="rId6"/>
    <p:sldId id="262" r:id="rId7"/>
    <p:sldId id="264" r:id="rId8"/>
    <p:sldId id="303" r:id="rId9"/>
    <p:sldId id="288" r:id="rId10"/>
    <p:sldId id="271" r:id="rId11"/>
    <p:sldId id="272" r:id="rId12"/>
    <p:sldId id="278" r:id="rId13"/>
    <p:sldId id="299" r:id="rId14"/>
    <p:sldId id="301" r:id="rId15"/>
    <p:sldId id="302" r:id="rId16"/>
    <p:sldId id="29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FB998D-EAD3-4FC5-B130-034CD317609D}" v="28" dt="2024-06-11T18:40:20.8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66" autoAdjust="0"/>
    <p:restoredTop sz="85097" autoAdjust="0"/>
  </p:normalViewPr>
  <p:slideViewPr>
    <p:cSldViewPr snapToGrid="0">
      <p:cViewPr varScale="1">
        <p:scale>
          <a:sx n="81" d="100"/>
          <a:sy n="81" d="100"/>
        </p:scale>
        <p:origin x="126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ssa van Zadelhoff" clId="Web-{BEFB998D-EAD3-4FC5-B130-034CD317609D}"/>
    <pc:docChg chg="modSld">
      <pc:chgData name="Tessa van Zadelhoff" userId="" providerId="" clId="Web-{BEFB998D-EAD3-4FC5-B130-034CD317609D}" dt="2024-06-11T18:40:19.858" v="13" actId="20577"/>
      <pc:docMkLst>
        <pc:docMk/>
      </pc:docMkLst>
      <pc:sldChg chg="modSp">
        <pc:chgData name="Tessa van Zadelhoff" userId="" providerId="" clId="Web-{BEFB998D-EAD3-4FC5-B130-034CD317609D}" dt="2024-06-11T18:38:36.026" v="0" actId="20577"/>
        <pc:sldMkLst>
          <pc:docMk/>
          <pc:sldMk cId="1528584722" sldId="256"/>
        </pc:sldMkLst>
        <pc:spChg chg="mod">
          <ac:chgData name="Tessa van Zadelhoff" userId="" providerId="" clId="Web-{BEFB998D-EAD3-4FC5-B130-034CD317609D}" dt="2024-06-11T18:38:36.026" v="0" actId="20577"/>
          <ac:spMkLst>
            <pc:docMk/>
            <pc:sldMk cId="1528584722" sldId="256"/>
            <ac:spMk id="3" creationId="{4C9018A6-BF3B-0159-74C0-74E86A3E27AD}"/>
          </ac:spMkLst>
        </pc:spChg>
      </pc:sldChg>
      <pc:sldChg chg="modSp">
        <pc:chgData name="Tessa van Zadelhoff" userId="" providerId="" clId="Web-{BEFB998D-EAD3-4FC5-B130-034CD317609D}" dt="2024-06-11T18:38:54.433" v="5" actId="1076"/>
        <pc:sldMkLst>
          <pc:docMk/>
          <pc:sldMk cId="460266029" sldId="260"/>
        </pc:sldMkLst>
        <pc:spChg chg="mod">
          <ac:chgData name="Tessa van Zadelhoff" userId="" providerId="" clId="Web-{BEFB998D-EAD3-4FC5-B130-034CD317609D}" dt="2024-06-11T18:38:54.433" v="5" actId="1076"/>
          <ac:spMkLst>
            <pc:docMk/>
            <pc:sldMk cId="460266029" sldId="260"/>
            <ac:spMk id="3" creationId="{096F6616-B32E-AD8E-ADCE-8581A307F477}"/>
          </ac:spMkLst>
        </pc:spChg>
      </pc:sldChg>
      <pc:sldChg chg="modSp">
        <pc:chgData name="Tessa van Zadelhoff" userId="" providerId="" clId="Web-{BEFB998D-EAD3-4FC5-B130-034CD317609D}" dt="2024-06-11T18:39:04.574" v="9" actId="20577"/>
        <pc:sldMkLst>
          <pc:docMk/>
          <pc:sldMk cId="399504232" sldId="264"/>
        </pc:sldMkLst>
        <pc:spChg chg="mod">
          <ac:chgData name="Tessa van Zadelhoff" userId="" providerId="" clId="Web-{BEFB998D-EAD3-4FC5-B130-034CD317609D}" dt="2024-06-11T18:39:04.574" v="9" actId="20577"/>
          <ac:spMkLst>
            <pc:docMk/>
            <pc:sldMk cId="399504232" sldId="264"/>
            <ac:spMk id="3" creationId="{096F6616-B32E-AD8E-ADCE-8581A307F477}"/>
          </ac:spMkLst>
        </pc:spChg>
      </pc:sldChg>
      <pc:sldChg chg="modSp">
        <pc:chgData name="Tessa van Zadelhoff" userId="" providerId="" clId="Web-{BEFB998D-EAD3-4FC5-B130-034CD317609D}" dt="2024-06-11T18:39:43.716" v="12" actId="20577"/>
        <pc:sldMkLst>
          <pc:docMk/>
          <pc:sldMk cId="2143119579" sldId="272"/>
        </pc:sldMkLst>
        <pc:spChg chg="mod">
          <ac:chgData name="Tessa van Zadelhoff" userId="" providerId="" clId="Web-{BEFB998D-EAD3-4FC5-B130-034CD317609D}" dt="2024-06-11T18:39:43.716" v="12" actId="20577"/>
          <ac:spMkLst>
            <pc:docMk/>
            <pc:sldMk cId="2143119579" sldId="272"/>
            <ac:spMk id="6" creationId="{4F101066-39D1-3FAA-7B11-39D2DDAAA0AA}"/>
          </ac:spMkLst>
        </pc:spChg>
      </pc:sldChg>
      <pc:sldChg chg="modSp">
        <pc:chgData name="Tessa van Zadelhoff" userId="" providerId="" clId="Web-{BEFB998D-EAD3-4FC5-B130-034CD317609D}" dt="2024-06-11T18:39:31.247" v="11" actId="20577"/>
        <pc:sldMkLst>
          <pc:docMk/>
          <pc:sldMk cId="3860753643" sldId="288"/>
        </pc:sldMkLst>
        <pc:spChg chg="mod">
          <ac:chgData name="Tessa van Zadelhoff" userId="" providerId="" clId="Web-{BEFB998D-EAD3-4FC5-B130-034CD317609D}" dt="2024-06-11T18:39:31.247" v="11" actId="20577"/>
          <ac:spMkLst>
            <pc:docMk/>
            <pc:sldMk cId="3860753643" sldId="288"/>
            <ac:spMk id="3" creationId="{096F6616-B32E-AD8E-ADCE-8581A307F477}"/>
          </ac:spMkLst>
        </pc:spChg>
      </pc:sldChg>
      <pc:sldChg chg="modSp">
        <pc:chgData name="Tessa van Zadelhoff" userId="" providerId="" clId="Web-{BEFB998D-EAD3-4FC5-B130-034CD317609D}" dt="2024-06-11T18:40:19.858" v="13" actId="20577"/>
        <pc:sldMkLst>
          <pc:docMk/>
          <pc:sldMk cId="2532909864" sldId="295"/>
        </pc:sldMkLst>
        <pc:spChg chg="mod">
          <ac:chgData name="Tessa van Zadelhoff" userId="" providerId="" clId="Web-{BEFB998D-EAD3-4FC5-B130-034CD317609D}" dt="2024-06-11T18:40:19.858" v="13" actId="20577"/>
          <ac:spMkLst>
            <pc:docMk/>
            <pc:sldMk cId="2532909864" sldId="295"/>
            <ac:spMk id="5" creationId="{A263DF43-A4F1-C8A7-0E20-B3A45E35737C}"/>
          </ac:spMkLst>
        </pc:spChg>
      </pc:sldChg>
    </pc:docChg>
  </pc:docChgLst>
  <pc:docChgLst>
    <pc:chgData name="Tessa van Zadelhoff" clId="Web-{ADD6ACA4-CF3B-4F05-AD38-4D87A2945951}"/>
    <pc:docChg chg="modSld">
      <pc:chgData name="Tessa van Zadelhoff" userId="" providerId="" clId="Web-{ADD6ACA4-CF3B-4F05-AD38-4D87A2945951}" dt="2023-10-08T12:33:14.760" v="21" actId="20577"/>
      <pc:docMkLst>
        <pc:docMk/>
      </pc:docMkLst>
      <pc:sldChg chg="modSp">
        <pc:chgData name="Tessa van Zadelhoff" userId="" providerId="" clId="Web-{ADD6ACA4-CF3B-4F05-AD38-4D87A2945951}" dt="2023-10-08T12:32:37.774" v="11" actId="1076"/>
        <pc:sldMkLst>
          <pc:docMk/>
          <pc:sldMk cId="460266029" sldId="260"/>
        </pc:sldMkLst>
        <pc:spChg chg="mod">
          <ac:chgData name="Tessa van Zadelhoff" userId="" providerId="" clId="Web-{ADD6ACA4-CF3B-4F05-AD38-4D87A2945951}" dt="2023-10-08T12:32:37.774" v="11" actId="1076"/>
          <ac:spMkLst>
            <pc:docMk/>
            <pc:sldMk cId="460266029" sldId="260"/>
            <ac:spMk id="3" creationId="{096F6616-B32E-AD8E-ADCE-8581A307F477}"/>
          </ac:spMkLst>
        </pc:spChg>
      </pc:sldChg>
      <pc:sldChg chg="modSp">
        <pc:chgData name="Tessa van Zadelhoff" userId="" providerId="" clId="Web-{ADD6ACA4-CF3B-4F05-AD38-4D87A2945951}" dt="2023-10-08T12:33:14.760" v="21" actId="20577"/>
        <pc:sldMkLst>
          <pc:docMk/>
          <pc:sldMk cId="1640937198" sldId="301"/>
        </pc:sldMkLst>
        <pc:spChg chg="mod">
          <ac:chgData name="Tessa van Zadelhoff" userId="" providerId="" clId="Web-{ADD6ACA4-CF3B-4F05-AD38-4D87A2945951}" dt="2023-10-08T12:33:14.760" v="21" actId="20577"/>
          <ac:spMkLst>
            <pc:docMk/>
            <pc:sldMk cId="1640937198" sldId="301"/>
            <ac:spMk id="3" creationId="{096F6616-B32E-AD8E-ADCE-8581A307F47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F7CF6-2B3D-4BD8-9CE5-300A60877D41}" type="datetimeFigureOut">
              <a:rPr lang="nl-NL" smtClean="0"/>
              <a:t>11-6-2024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149C7-0865-4E76-BB53-370118AA1ED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9254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Reflectie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6112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i="0" dirty="0">
                <a:solidFill>
                  <a:srgbClr val="202124"/>
                </a:solidFill>
                <a:effectLst/>
                <a:latin typeface="Google Sans"/>
              </a:rPr>
              <a:t>Electro is een eenpersoons vraag-en-antwoordspel voor kinderen . </a:t>
            </a:r>
            <a:r>
              <a:rPr lang="nl-NL" b="0" i="0" dirty="0">
                <a:solidFill>
                  <a:srgbClr val="040C28"/>
                </a:solidFill>
                <a:effectLst/>
                <a:latin typeface="Google Sans"/>
              </a:rPr>
              <a:t>Het spel berust op een uitvinding van de Amerikaanse speelgoedfabrikant Louis Marx (1896 -1982) uit 1928</a:t>
            </a:r>
            <a:r>
              <a:rPr lang="nl-NL" b="0" i="0" dirty="0">
                <a:solidFill>
                  <a:srgbClr val="202124"/>
                </a:solidFill>
                <a:effectLst/>
                <a:latin typeface="Google Sans"/>
              </a:rPr>
              <a:t>. Marx noemde het spel </a:t>
            </a:r>
            <a:r>
              <a:rPr lang="nl-NL" b="1" i="0" dirty="0" err="1">
                <a:solidFill>
                  <a:srgbClr val="202124"/>
                </a:solidFill>
                <a:effectLst/>
                <a:latin typeface="Google Sans"/>
              </a:rPr>
              <a:t>electric</a:t>
            </a:r>
            <a:r>
              <a:rPr lang="nl-NL" b="1" i="0" dirty="0">
                <a:solidFill>
                  <a:srgbClr val="202124"/>
                </a:solidFill>
                <a:effectLst/>
                <a:latin typeface="Google Sans"/>
              </a:rPr>
              <a:t> </a:t>
            </a:r>
            <a:r>
              <a:rPr lang="nl-NL" b="1" i="0" dirty="0" err="1">
                <a:solidFill>
                  <a:srgbClr val="202124"/>
                </a:solidFill>
                <a:effectLst/>
                <a:latin typeface="Google Sans"/>
              </a:rPr>
              <a:t>questioner</a:t>
            </a:r>
            <a:r>
              <a:rPr lang="nl-NL" b="0" i="0" dirty="0">
                <a:solidFill>
                  <a:srgbClr val="202124"/>
                </a:solidFill>
                <a:effectLst/>
                <a:latin typeface="Google Sans"/>
              </a:rPr>
              <a:t>. (Zie linker afbeelding)</a:t>
            </a:r>
            <a:endParaRPr lang="nl-NL" b="0" i="0" dirty="0">
              <a:solidFill>
                <a:srgbClr val="4D5156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899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De Code die ze vorige keer hebben gemaakt.</a:t>
            </a:r>
          </a:p>
          <a:p>
            <a:r>
              <a:rPr lang="nl-NL" dirty="0"/>
              <a:t>Is het niet gelukt. Ze kunnen de basis code of de extra code ook gewoon openen en downloaden. Ze moeten dan de in de browser bit.ly/electrospel1 of bit.ly/electrospel2 invoeren. 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8661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Deze spellen zijn gemaakt op een school in Amersfoort. Dit moet nog vervangen worden met de voorbeelden uit de pilot les.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9362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De leerlingen gaan in duo’s werken. Ze moeten voor ze beginnen dit werkblad invullen. Zo krijgen ze een idee wat voor soort Electro spel ze gaan maken.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54310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Het materiaal</a:t>
            </a:r>
          </a:p>
          <a:p>
            <a:endParaRPr lang="nl-NL" b="0" i="0" dirty="0">
              <a:solidFill>
                <a:srgbClr val="5F6368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5190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Kijk het filmpje, hoe maak je het Electro spel. </a:t>
            </a:r>
          </a:p>
          <a:p>
            <a:endParaRPr lang="nl-NL" b="0" i="0" dirty="0">
              <a:solidFill>
                <a:srgbClr val="5F6368"/>
              </a:solidFill>
              <a:effectLst/>
              <a:latin typeface="arial" panose="020B0604020202020204" pitchFamily="34" charset="0"/>
            </a:endParaRPr>
          </a:p>
          <a:p>
            <a:endParaRPr lang="nl-NL" b="0" i="0" dirty="0">
              <a:solidFill>
                <a:srgbClr val="5F6368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4695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Ze gaan nu de “controller” maken. Ze moeten ze weer 2 krokodillenbek kabels pakken. Een moet naar de P1 en de andere ook naar de GND (</a:t>
            </a:r>
            <a:r>
              <a:rPr lang="nl-NL" b="0" i="0" dirty="0" err="1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ground</a:t>
            </a:r>
            <a:r>
              <a:rPr lang="nl-NL" b="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). Ze mogen hem bovenop de andere klikken. </a:t>
            </a:r>
          </a:p>
          <a:p>
            <a:r>
              <a:rPr lang="nl-NL" b="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Als ze nu de 2 uiteinde van de “controller” krokodilbek kabels tegen elkaar aan klikken, dan gaat als het goed is het LED lampje aan en horen ze hun muziekje. </a:t>
            </a:r>
          </a:p>
          <a:p>
            <a:endParaRPr lang="nl-NL" b="0" i="0" dirty="0">
              <a:solidFill>
                <a:srgbClr val="5F6368"/>
              </a:solidFill>
              <a:effectLst/>
              <a:latin typeface="arial" panose="020B0604020202020204" pitchFamily="34" charset="0"/>
            </a:endParaRPr>
          </a:p>
          <a:p>
            <a:endParaRPr lang="nl-NL" b="0" i="0" dirty="0">
              <a:solidFill>
                <a:srgbClr val="5F6368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38970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Hierboven zie je tips, waarom wel of niet.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6552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Een andere foto vanuit de pilotlessen. Maak foto’s/filmpjes van de resultaten</a:t>
            </a:r>
          </a:p>
          <a:p>
            <a:endParaRPr lang="nl-NL" b="0" i="0" dirty="0">
              <a:solidFill>
                <a:srgbClr val="5F6368"/>
              </a:solidFill>
              <a:effectLst/>
              <a:latin typeface="arial" panose="020B0604020202020204" pitchFamily="34" charset="0"/>
            </a:endParaRPr>
          </a:p>
          <a:p>
            <a:endParaRPr lang="nl-NL" b="0" i="0" dirty="0">
              <a:solidFill>
                <a:srgbClr val="5F6368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39190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Wat heb je geleerd?</a:t>
            </a:r>
          </a:p>
          <a:p>
            <a:r>
              <a:rPr lang="nl-NL" b="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Vier het succes</a:t>
            </a:r>
          </a:p>
          <a:p>
            <a:r>
              <a:rPr lang="nl-NL" b="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Neem foto’s en deel dit met de ouders</a:t>
            </a:r>
          </a:p>
          <a:p>
            <a:endParaRPr lang="nl-NL" b="0" i="0" dirty="0">
              <a:solidFill>
                <a:srgbClr val="5F6368"/>
              </a:solidFill>
              <a:effectLst/>
              <a:latin typeface="arial" panose="020B0604020202020204" pitchFamily="34" charset="0"/>
            </a:endParaRP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149C7-0865-4E76-BB53-370118AA1ED3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0762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hyperlink" Target="https://commons.wikimedia.org/wiki/File:Papangus_no_Carnaval_de_Olinda_-_Olinda,_Pernambuco,_Brasil.jp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_YLDF2_5x9E?feature=oembed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UtqY0xKoOAs?feature=oembed" TargetMode="External"/><Relationship Id="rId5" Type="http://schemas.openxmlformats.org/officeDocument/2006/relationships/image" Target="../media/image13.jpe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16">
            <a:extLst>
              <a:ext uri="{FF2B5EF4-FFF2-40B4-BE49-F238E27FC236}">
                <a16:creationId xmlns:a16="http://schemas.microsoft.com/office/drawing/2014/main" id="{D48D9584-D2FD-48CE-9E17-4E250B743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3" descr="Afbeelding met tekst&#10;&#10;Automatisch gegenereerde beschrijving">
            <a:extLst>
              <a:ext uri="{FF2B5EF4-FFF2-40B4-BE49-F238E27FC236}">
                <a16:creationId xmlns:a16="http://schemas.microsoft.com/office/drawing/2014/main" id="{5B91DB09-E7BF-FD97-DA5E-83CC81B3B8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533" b="-3"/>
          <a:stretch/>
        </p:blipFill>
        <p:spPr>
          <a:xfrm>
            <a:off x="35772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5" name="Afbeelding 4" descr="Afbeelding met carnaval, festival, Traditie, kostuum&#10;&#10;Automatisch gegenereerde beschrijving">
            <a:extLst>
              <a:ext uri="{FF2B5EF4-FFF2-40B4-BE49-F238E27FC236}">
                <a16:creationId xmlns:a16="http://schemas.microsoft.com/office/drawing/2014/main" id="{46C8CFDB-01FB-94B6-57FD-C61CDE0941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3936" r="-3" b="-3"/>
          <a:stretch/>
        </p:blipFill>
        <p:spPr>
          <a:xfrm>
            <a:off x="7822523" y="3456433"/>
            <a:ext cx="4369477" cy="3401568"/>
          </a:xfrm>
          <a:custGeom>
            <a:avLst/>
            <a:gdLst/>
            <a:ahLst/>
            <a:cxnLst/>
            <a:rect l="l" t="t" r="r" b="b"/>
            <a:pathLst>
              <a:path w="4369477" h="3401568">
                <a:moveTo>
                  <a:pt x="781270" y="0"/>
                </a:moveTo>
                <a:lnTo>
                  <a:pt x="4369477" y="0"/>
                </a:lnTo>
                <a:lnTo>
                  <a:pt x="4369477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7" name="Afbeelding 6" descr="Afbeelding met Kinderkunst&#10;&#10;Automatisch gegenereerde beschrijving">
            <a:extLst>
              <a:ext uri="{FF2B5EF4-FFF2-40B4-BE49-F238E27FC236}">
                <a16:creationId xmlns:a16="http://schemas.microsoft.com/office/drawing/2014/main" id="{F9B90BB8-2327-E8B3-0217-D7D108CDD5B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7" r="2" b="13705"/>
          <a:stretch/>
        </p:blipFill>
        <p:spPr>
          <a:xfrm>
            <a:off x="3630260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38" name="Freeform: Shape 18">
            <a:extLst>
              <a:ext uri="{FF2B5EF4-FFF2-40B4-BE49-F238E27FC236}">
                <a16:creationId xmlns:a16="http://schemas.microsoft.com/office/drawing/2014/main" id="{CA17DEF4-6C5D-41C6-8D93-5C7CFD7AD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9" name="Freeform: Shape 20">
            <a:extLst>
              <a:ext uri="{FF2B5EF4-FFF2-40B4-BE49-F238E27FC236}">
                <a16:creationId xmlns:a16="http://schemas.microsoft.com/office/drawing/2014/main" id="{22BBC5A3-5C8C-4FB9-AEFF-8778D2C98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4E8694F-15C4-F1D9-A93D-66CD8607FE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912" y="1508760"/>
            <a:ext cx="3429000" cy="2898648"/>
          </a:xfrm>
        </p:spPr>
        <p:txBody>
          <a:bodyPr>
            <a:normAutofit/>
          </a:bodyPr>
          <a:lstStyle/>
          <a:p>
            <a:pPr algn="l"/>
            <a:r>
              <a:rPr lang="nl-NL" sz="4000" dirty="0"/>
              <a:t>Carnaval en de micro:bit les 7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C9018A6-BF3B-0159-74C0-74E86A3E27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8912" y="4773168"/>
            <a:ext cx="3429000" cy="13350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nl-NL" sz="2100" dirty="0"/>
              <a:t>Maak een Electrospel</a:t>
            </a:r>
          </a:p>
        </p:txBody>
      </p:sp>
      <p:sp>
        <p:nvSpPr>
          <p:cNvPr id="40" name="Rectangle 22">
            <a:extLst>
              <a:ext uri="{FF2B5EF4-FFF2-40B4-BE49-F238E27FC236}">
                <a16:creationId xmlns:a16="http://schemas.microsoft.com/office/drawing/2014/main" id="{3BB917E8-D696-4787-96D6-521A9C42F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Afbeelding 5" descr="Afbeelding met tekst, overdekt, elektronica, muur&#10;&#10;Automatisch gegenereerde beschrijving">
            <a:extLst>
              <a:ext uri="{FF2B5EF4-FFF2-40B4-BE49-F238E27FC236}">
                <a16:creationId xmlns:a16="http://schemas.microsoft.com/office/drawing/2014/main" id="{E2B2A018-489A-380C-832A-1C0743C11BA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9" r="4" b="4"/>
          <a:stretch/>
        </p:blipFill>
        <p:spPr>
          <a:xfrm>
            <a:off x="7845207" y="10"/>
            <a:ext cx="4346795" cy="3401558"/>
          </a:xfrm>
          <a:custGeom>
            <a:avLst/>
            <a:gdLst/>
            <a:ahLst/>
            <a:cxnLst/>
            <a:rect l="l" t="t" r="r" b="b"/>
            <a:pathLst>
              <a:path w="4346795" h="3401568">
                <a:moveTo>
                  <a:pt x="0" y="0"/>
                </a:moveTo>
                <a:lnTo>
                  <a:pt x="4346795" y="0"/>
                </a:lnTo>
                <a:lnTo>
                  <a:pt x="4346795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sp>
        <p:nvSpPr>
          <p:cNvPr id="41" name="Rectangle 24">
            <a:extLst>
              <a:ext uri="{FF2B5EF4-FFF2-40B4-BE49-F238E27FC236}">
                <a16:creationId xmlns:a16="http://schemas.microsoft.com/office/drawing/2014/main" id="{39F4C545-E278-42ED-9B78-2EBA46444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8584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694FE7-C628-65A3-2CD9-01953096E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Afbeelding met tekst, schermopname, Rechthoek, whiteboard">
            <a:extLst>
              <a:ext uri="{FF2B5EF4-FFF2-40B4-BE49-F238E27FC236}">
                <a16:creationId xmlns:a16="http://schemas.microsoft.com/office/drawing/2014/main" id="{FEC73375-A078-35CB-4E7A-19AC195BDA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398" y="1443"/>
            <a:ext cx="12192796" cy="6856557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096F6616-B32E-AD8E-ADCE-8581A307F477}"/>
              </a:ext>
            </a:extLst>
          </p:cNvPr>
          <p:cNvSpPr txBox="1"/>
          <p:nvPr/>
        </p:nvSpPr>
        <p:spPr>
          <a:xfrm>
            <a:off x="1609767" y="2347309"/>
            <a:ext cx="7187417" cy="1077218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Wat hebben we de vorige keer gedaan?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Hoe programmeer je het Electrospel?</a:t>
            </a:r>
            <a:endParaRPr lang="nl-NL" sz="3200" b="1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60266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Afbeelding 19" descr="Afbeelding met tekst&#10;&#10;Automatisch gegenereerde beschrijving">
            <a:extLst>
              <a:ext uri="{FF2B5EF4-FFF2-40B4-BE49-F238E27FC236}">
                <a16:creationId xmlns:a16="http://schemas.microsoft.com/office/drawing/2014/main" id="{4E24373C-3621-4257-EEB1-6600F2250D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71" b="3386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24" name="Rectangle 21">
            <a:extLst>
              <a:ext uri="{FF2B5EF4-FFF2-40B4-BE49-F238E27FC236}">
                <a16:creationId xmlns:a16="http://schemas.microsoft.com/office/drawing/2014/main" id="{4CD203B6-9D34-4C55-9CF4-916D797140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Afbeelding 3" descr="Afbeelding met tekst&#10;&#10;Automatisch gegenereerde beschrijving">
            <a:extLst>
              <a:ext uri="{FF2B5EF4-FFF2-40B4-BE49-F238E27FC236}">
                <a16:creationId xmlns:a16="http://schemas.microsoft.com/office/drawing/2014/main" id="{5B91DB09-E7BF-FD97-DA5E-83CC81B3B8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767" r="3" b="10685"/>
          <a:stretch/>
        </p:blipFill>
        <p:spPr>
          <a:xfrm>
            <a:off x="7499230" y="-2"/>
            <a:ext cx="4689052" cy="2228757"/>
          </a:xfrm>
          <a:prstGeom prst="rect">
            <a:avLst/>
          </a:prstGeom>
        </p:spPr>
      </p:pic>
      <p:sp>
        <p:nvSpPr>
          <p:cNvPr id="19" name="Tekstvak 18">
            <a:extLst>
              <a:ext uri="{FF2B5EF4-FFF2-40B4-BE49-F238E27FC236}">
                <a16:creationId xmlns:a16="http://schemas.microsoft.com/office/drawing/2014/main" id="{8FE5293B-9112-AA86-52D4-37EAE74A29B9}"/>
              </a:ext>
            </a:extLst>
          </p:cNvPr>
          <p:cNvSpPr txBox="1"/>
          <p:nvPr/>
        </p:nvSpPr>
        <p:spPr>
          <a:xfrm>
            <a:off x="8031492" y="693727"/>
            <a:ext cx="39166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5400" dirty="0">
                <a:solidFill>
                  <a:srgbClr val="FFFFFF"/>
                </a:solidFill>
              </a:rPr>
              <a:t>Electrospel</a:t>
            </a:r>
            <a:endParaRPr lang="nl-NL" sz="5400" dirty="0"/>
          </a:p>
        </p:txBody>
      </p:sp>
      <p:pic>
        <p:nvPicPr>
          <p:cNvPr id="2" name="Afbeelding 1" descr="Afbeelding met tekenfilm, bordspel, speelgoed&#10;&#10;Automatisch gegenereerde beschrijving">
            <a:extLst>
              <a:ext uri="{FF2B5EF4-FFF2-40B4-BE49-F238E27FC236}">
                <a16:creationId xmlns:a16="http://schemas.microsoft.com/office/drawing/2014/main" id="{B71B45D8-69C2-D6E8-7041-58D2B87797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995" y="2310774"/>
            <a:ext cx="4689052" cy="4062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7FC73380-2E70-C99B-C94E-B891CFE75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4" y="1557541"/>
            <a:ext cx="7135664" cy="500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9498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694FE7-C628-65A3-2CD9-01953096E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Afbeelding met tekst, schermopname, Rechthoek, whiteboard">
            <a:extLst>
              <a:ext uri="{FF2B5EF4-FFF2-40B4-BE49-F238E27FC236}">
                <a16:creationId xmlns:a16="http://schemas.microsoft.com/office/drawing/2014/main" id="{FEC73375-A078-35CB-4E7A-19AC195BDA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398" y="1443"/>
            <a:ext cx="12192796" cy="6856557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096F6616-B32E-AD8E-ADCE-8581A307F477}"/>
              </a:ext>
            </a:extLst>
          </p:cNvPr>
          <p:cNvSpPr txBox="1"/>
          <p:nvPr/>
        </p:nvSpPr>
        <p:spPr>
          <a:xfrm>
            <a:off x="1586090" y="1235344"/>
            <a:ext cx="8992590" cy="58477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Wat hebben we de vorige keer geprogrammeerd? </a:t>
            </a:r>
          </a:p>
        </p:txBody>
      </p:sp>
      <p:pic>
        <p:nvPicPr>
          <p:cNvPr id="7" name="Afbeelding 6" descr="Afbeelding met tekst, schermopname, Lettertype, software&#10;&#10;Automatisch gegenereerde beschrijving">
            <a:extLst>
              <a:ext uri="{FF2B5EF4-FFF2-40B4-BE49-F238E27FC236}">
                <a16:creationId xmlns:a16="http://schemas.microsoft.com/office/drawing/2014/main" id="{514D1C0E-D245-4045-8A42-C14AD38D9D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120" y="2054370"/>
            <a:ext cx="8747760" cy="343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04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Afbeelding 19" descr="Afbeelding met tekst&#10;&#10;Automatisch gegenereerde beschrijving">
            <a:extLst>
              <a:ext uri="{FF2B5EF4-FFF2-40B4-BE49-F238E27FC236}">
                <a16:creationId xmlns:a16="http://schemas.microsoft.com/office/drawing/2014/main" id="{4E24373C-3621-4257-EEB1-6600F2250D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71" b="3386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pic>
        <p:nvPicPr>
          <p:cNvPr id="6" name="Afbeelding 5" descr="Afbeelding met tekst&#10;&#10;Automatisch gegenereerde beschrijving">
            <a:extLst>
              <a:ext uri="{FF2B5EF4-FFF2-40B4-BE49-F238E27FC236}">
                <a16:creationId xmlns:a16="http://schemas.microsoft.com/office/drawing/2014/main" id="{BF1DBED0-D232-0ABB-68B3-87BEB5131C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767" r="3" b="10685"/>
          <a:stretch/>
        </p:blipFill>
        <p:spPr>
          <a:xfrm>
            <a:off x="7502948" y="0"/>
            <a:ext cx="4689052" cy="2228757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70DEF44D-B304-BDEA-5547-50EAE10A07BF}"/>
              </a:ext>
            </a:extLst>
          </p:cNvPr>
          <p:cNvSpPr txBox="1"/>
          <p:nvPr/>
        </p:nvSpPr>
        <p:spPr>
          <a:xfrm>
            <a:off x="7995883" y="427934"/>
            <a:ext cx="53518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5400" dirty="0">
                <a:solidFill>
                  <a:srgbClr val="FFFFFF"/>
                </a:solidFill>
              </a:rPr>
              <a:t>Voorbeelden</a:t>
            </a:r>
            <a:endParaRPr lang="nl-NL" sz="5400" dirty="0"/>
          </a:p>
        </p:txBody>
      </p:sp>
      <p:pic>
        <p:nvPicPr>
          <p:cNvPr id="2" name="Onlinemedia 1" title="Fortior micro:bit Opdracht 7.0">
            <a:hlinkClick r:id="" action="ppaction://media"/>
            <a:extLst>
              <a:ext uri="{FF2B5EF4-FFF2-40B4-BE49-F238E27FC236}">
                <a16:creationId xmlns:a16="http://schemas.microsoft.com/office/drawing/2014/main" id="{19F08C53-709E-4E9C-2768-8DC8E9173E2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81367" y="1114378"/>
            <a:ext cx="9271391" cy="523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017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694FE7-C628-65A3-2CD9-01953096E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Afbeelding met tekst, schermopname, Rechthoek, whiteboard">
            <a:extLst>
              <a:ext uri="{FF2B5EF4-FFF2-40B4-BE49-F238E27FC236}">
                <a16:creationId xmlns:a16="http://schemas.microsoft.com/office/drawing/2014/main" id="{FEC73375-A078-35CB-4E7A-19AC195BDA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98" y="1443"/>
            <a:ext cx="12192796" cy="6856557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096F6616-B32E-AD8E-ADCE-8581A307F477}"/>
              </a:ext>
            </a:extLst>
          </p:cNvPr>
          <p:cNvSpPr txBox="1"/>
          <p:nvPr/>
        </p:nvSpPr>
        <p:spPr>
          <a:xfrm>
            <a:off x="1626165" y="1027906"/>
            <a:ext cx="8736470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Een eigen Electrospel?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Je verzint 3 vragen en antwoorden.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Rondom het thema Carnaval (of iets anders)</a:t>
            </a:r>
          </a:p>
          <a:p>
            <a:endParaRPr lang="nl-NL" sz="3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/>
              <a:t>Als je het werkblad hebt ingevuld dan ga je het Electrospel met jullie eigen vragen en afbeeldingen maken. </a:t>
            </a:r>
          </a:p>
        </p:txBody>
      </p:sp>
    </p:spTree>
    <p:extLst>
      <p:ext uri="{BB962C8B-B14F-4D97-AF65-F5344CB8AC3E}">
        <p14:creationId xmlns:p14="http://schemas.microsoft.com/office/powerpoint/2010/main" val="3860753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Afbeelding 19" descr="Afbeelding met tekst&#10;&#10;Automatisch gegenereerde beschrijving">
            <a:extLst>
              <a:ext uri="{FF2B5EF4-FFF2-40B4-BE49-F238E27FC236}">
                <a16:creationId xmlns:a16="http://schemas.microsoft.com/office/drawing/2014/main" id="{4E24373C-3621-4257-EEB1-6600F2250D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71" b="3386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pic>
        <p:nvPicPr>
          <p:cNvPr id="5" name="Afbeelding 4" descr="Afbeelding met tekst, schermopname, Parallel, nummer&#10;&#10;Automatisch gegenereerde beschrijving">
            <a:extLst>
              <a:ext uri="{FF2B5EF4-FFF2-40B4-BE49-F238E27FC236}">
                <a16:creationId xmlns:a16="http://schemas.microsoft.com/office/drawing/2014/main" id="{7E1815F0-789C-1917-2F5C-A9291CE634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64" y="266258"/>
            <a:ext cx="4563112" cy="6325483"/>
          </a:xfrm>
          <a:prstGeom prst="rect">
            <a:avLst/>
          </a:prstGeom>
        </p:spPr>
      </p:pic>
      <p:pic>
        <p:nvPicPr>
          <p:cNvPr id="6" name="Afbeelding 5" descr="Afbeelding met tekst, brief, ontvangst, handschrift&#10;&#10;Automatisch gegenereerde beschrijving">
            <a:extLst>
              <a:ext uri="{FF2B5EF4-FFF2-40B4-BE49-F238E27FC236}">
                <a16:creationId xmlns:a16="http://schemas.microsoft.com/office/drawing/2014/main" id="{841E2BFA-ABCE-9C86-F6C4-060F758406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564" y="266258"/>
            <a:ext cx="4119827" cy="624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269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Afbeelding 19" descr="Afbeelding met tekst&#10;&#10;Automatisch gegenereerde beschrijving">
            <a:extLst>
              <a:ext uri="{FF2B5EF4-FFF2-40B4-BE49-F238E27FC236}">
                <a16:creationId xmlns:a16="http://schemas.microsoft.com/office/drawing/2014/main" id="{4E24373C-3621-4257-EEB1-6600F2250D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71" b="3386"/>
          <a:stretch/>
        </p:blipFill>
        <p:spPr>
          <a:xfrm>
            <a:off x="-80868" y="10"/>
            <a:ext cx="12191999" cy="6857990"/>
          </a:xfrm>
          <a:prstGeom prst="rect">
            <a:avLst/>
          </a:prstGeom>
        </p:spPr>
      </p:pic>
      <p:pic>
        <p:nvPicPr>
          <p:cNvPr id="3" name="Afbeelding 2" descr="Afbeelding met tekst&#10;&#10;Automatisch gegenereerde beschrijving">
            <a:extLst>
              <a:ext uri="{FF2B5EF4-FFF2-40B4-BE49-F238E27FC236}">
                <a16:creationId xmlns:a16="http://schemas.microsoft.com/office/drawing/2014/main" id="{FD73CB9B-5CA9-DD8B-E599-83CEFC30A6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767" r="3" b="10685"/>
          <a:stretch/>
        </p:blipFill>
        <p:spPr>
          <a:xfrm>
            <a:off x="6976117" y="41013"/>
            <a:ext cx="5135013" cy="2228757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4D8D7FFB-DE41-8894-09B0-6E2C0E1F6F3D}"/>
              </a:ext>
            </a:extLst>
          </p:cNvPr>
          <p:cNvSpPr txBox="1"/>
          <p:nvPr/>
        </p:nvSpPr>
        <p:spPr>
          <a:xfrm>
            <a:off x="7811912" y="693727"/>
            <a:ext cx="453952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5400" dirty="0">
                <a:solidFill>
                  <a:srgbClr val="FFFFFF"/>
                </a:solidFill>
              </a:rPr>
              <a:t>Materiaal</a:t>
            </a:r>
            <a:endParaRPr lang="nl-NL" sz="5400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4F101066-39D1-3FAA-7B11-39D2DDAAA0AA}"/>
              </a:ext>
            </a:extLst>
          </p:cNvPr>
          <p:cNvSpPr txBox="1"/>
          <p:nvPr/>
        </p:nvSpPr>
        <p:spPr>
          <a:xfrm>
            <a:off x="6976118" y="2596639"/>
            <a:ext cx="6211110" cy="334014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l-NL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Micro:bit, één setje per duo.</a:t>
            </a:r>
            <a:endParaRPr lang="nl-NL" kern="1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l-NL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krokodillenbekkabels.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l-NL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 splitpennen.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l-NL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Scharen/stiften/potloden/stiften/lijm/plakband.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l-NL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Een stuk karton van 1 A4.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l-NL" sz="1800" kern="100" dirty="0">
                <a:solidFill>
                  <a:schemeClr val="bg1"/>
                </a:solidFill>
                <a:effectLst/>
                <a:latin typeface="Calibri"/>
                <a:ea typeface="Calibri" panose="020F0502020204030204" pitchFamily="34" charset="0"/>
                <a:cs typeface="Times New Roman"/>
              </a:rPr>
              <a:t>Werkblad </a:t>
            </a:r>
            <a:r>
              <a:rPr lang="nl-NL" kern="100" dirty="0">
                <a:solidFill>
                  <a:schemeClr val="bg1"/>
                </a:solidFill>
                <a:latin typeface="Calibri"/>
                <a:ea typeface="Calibri" panose="020F0502020204030204" pitchFamily="34" charset="0"/>
                <a:cs typeface="Times New Roman"/>
              </a:rPr>
              <a:t>Electrospel.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l-NL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Klittenband of elastiekje 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l-NL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Afbeeldingen/printen of natekenen</a:t>
            </a:r>
          </a:p>
        </p:txBody>
      </p:sp>
      <p:pic>
        <p:nvPicPr>
          <p:cNvPr id="7" name="Afbeelding 6" descr="Afbeelding met overdekt, vloer, tafel, plastic&#10;&#10;Automatisch gegenereerde beschrijving">
            <a:extLst>
              <a:ext uri="{FF2B5EF4-FFF2-40B4-BE49-F238E27FC236}">
                <a16:creationId xmlns:a16="http://schemas.microsoft.com/office/drawing/2014/main" id="{B9393201-E87F-AB63-A135-2227AEE1D4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19" y="1136858"/>
            <a:ext cx="6320443" cy="474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119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Afbeelding 19" descr="Afbeelding met tekst&#10;&#10;Automatisch gegenereerde beschrijving">
            <a:extLst>
              <a:ext uri="{FF2B5EF4-FFF2-40B4-BE49-F238E27FC236}">
                <a16:creationId xmlns:a16="http://schemas.microsoft.com/office/drawing/2014/main" id="{4E24373C-3621-4257-EEB1-6600F2250D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71" b="3386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pic>
        <p:nvPicPr>
          <p:cNvPr id="3" name="Onlinemedia 2" title="Fortior micro:bit Opdracht 7.1">
            <a:hlinkClick r:id="" action="ppaction://media"/>
            <a:extLst>
              <a:ext uri="{FF2B5EF4-FFF2-40B4-BE49-F238E27FC236}">
                <a16:creationId xmlns:a16="http://schemas.microsoft.com/office/drawing/2014/main" id="{9151A59E-080D-020D-AE85-D75E1B82D19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40744" y="475013"/>
            <a:ext cx="10910186" cy="616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49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Afbeelding 19" descr="Afbeelding met tekst&#10;&#10;Automatisch gegenereerde beschrijving">
            <a:extLst>
              <a:ext uri="{FF2B5EF4-FFF2-40B4-BE49-F238E27FC236}">
                <a16:creationId xmlns:a16="http://schemas.microsoft.com/office/drawing/2014/main" id="{4E24373C-3621-4257-EEB1-6600F2250D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71" b="3386"/>
          <a:stretch/>
        </p:blipFill>
        <p:spPr>
          <a:xfrm>
            <a:off x="-104172" y="10"/>
            <a:ext cx="12191999" cy="6857990"/>
          </a:xfrm>
          <a:prstGeom prst="rect">
            <a:avLst/>
          </a:prstGeom>
        </p:spPr>
      </p:pic>
      <p:pic>
        <p:nvPicPr>
          <p:cNvPr id="7" name="Afbeelding 6" descr="Afbeelding met tekst&#10;&#10;Automatisch gegenereerde beschrijving">
            <a:extLst>
              <a:ext uri="{FF2B5EF4-FFF2-40B4-BE49-F238E27FC236}">
                <a16:creationId xmlns:a16="http://schemas.microsoft.com/office/drawing/2014/main" id="{4447F2B1-6106-8973-5BDD-A87F318A6B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767" r="3" b="10685"/>
          <a:stretch/>
        </p:blipFill>
        <p:spPr>
          <a:xfrm>
            <a:off x="7499230" y="-2"/>
            <a:ext cx="4689052" cy="2228757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75F9AAFC-71AE-E403-547E-CC24C23510B8}"/>
              </a:ext>
            </a:extLst>
          </p:cNvPr>
          <p:cNvSpPr txBox="1"/>
          <p:nvPr/>
        </p:nvSpPr>
        <p:spPr>
          <a:xfrm>
            <a:off x="7672481" y="652711"/>
            <a:ext cx="453952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5400" dirty="0">
                <a:solidFill>
                  <a:srgbClr val="FFFFFF"/>
                </a:solidFill>
              </a:rPr>
              <a:t>Stroomschema</a:t>
            </a:r>
            <a:endParaRPr lang="nl-NL" sz="5400" dirty="0"/>
          </a:p>
        </p:txBody>
      </p:sp>
      <p:pic>
        <p:nvPicPr>
          <p:cNvPr id="4" name="Afbeelding 3" descr="Afbeelding met tekening, Kinderkunst, schets&#10;&#10;Automatisch gegenereerde beschrijving">
            <a:extLst>
              <a:ext uri="{FF2B5EF4-FFF2-40B4-BE49-F238E27FC236}">
                <a16:creationId xmlns:a16="http://schemas.microsoft.com/office/drawing/2014/main" id="{B1C0816F-C952-D77C-3EAF-0CEE157C3D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3" y="1403321"/>
            <a:ext cx="7069779" cy="413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634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694FE7-C628-65A3-2CD9-01953096E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Afbeelding met tekst, schermopname, Rechthoek, whiteboard">
            <a:extLst>
              <a:ext uri="{FF2B5EF4-FFF2-40B4-BE49-F238E27FC236}">
                <a16:creationId xmlns:a16="http://schemas.microsoft.com/office/drawing/2014/main" id="{FEC73375-A078-35CB-4E7A-19AC195BDA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796" y="1443"/>
            <a:ext cx="12192796" cy="6856557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096F6616-B32E-AD8E-ADCE-8581A307F477}"/>
              </a:ext>
            </a:extLst>
          </p:cNvPr>
          <p:cNvSpPr txBox="1"/>
          <p:nvPr/>
        </p:nvSpPr>
        <p:spPr>
          <a:xfrm>
            <a:off x="1290344" y="1690688"/>
            <a:ext cx="10134576" cy="26776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b="1" dirty="0"/>
              <a:t>Staat de juiste code op de micro:bit?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b="1" dirty="0"/>
              <a:t>Let op dat de splitpennen elkaar niet mogen raken.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b="1" dirty="0"/>
              <a:t>Om het spel te spelen, moet je wel met het uiteinde van de krokodillenbekkabel de splitpen raken. Hier mag geen plastic tussen zitten.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b="1" dirty="0"/>
              <a:t>Zijn de juiste vragen wel met de juiste antwoorden verbonden?</a:t>
            </a:r>
            <a:endParaRPr lang="nl-NL" sz="2800" b="1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0937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Afbeelding 19" descr="Afbeelding met tekst&#10;&#10;Automatisch gegenereerde beschrijving">
            <a:extLst>
              <a:ext uri="{FF2B5EF4-FFF2-40B4-BE49-F238E27FC236}">
                <a16:creationId xmlns:a16="http://schemas.microsoft.com/office/drawing/2014/main" id="{4E24373C-3621-4257-EEB1-6600F2250D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71" b="3386"/>
          <a:stretch/>
        </p:blipFill>
        <p:spPr>
          <a:xfrm>
            <a:off x="0" y="-41003"/>
            <a:ext cx="12191999" cy="6857990"/>
          </a:xfrm>
          <a:prstGeom prst="rect">
            <a:avLst/>
          </a:prstGeom>
        </p:spPr>
      </p:pic>
      <p:pic>
        <p:nvPicPr>
          <p:cNvPr id="2" name="Afbeelding 1" descr="Afbeelding met tekst&#10;&#10;Automatisch gegenereerde beschrijving">
            <a:extLst>
              <a:ext uri="{FF2B5EF4-FFF2-40B4-BE49-F238E27FC236}">
                <a16:creationId xmlns:a16="http://schemas.microsoft.com/office/drawing/2014/main" id="{89D61B41-478C-41D0-BAD5-F31F94C51F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767" r="3" b="10685"/>
          <a:stretch/>
        </p:blipFill>
        <p:spPr>
          <a:xfrm>
            <a:off x="6976117" y="41013"/>
            <a:ext cx="5135013" cy="2228757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B3AFE67D-FE04-0CE5-647A-1CD978722CEF}"/>
              </a:ext>
            </a:extLst>
          </p:cNvPr>
          <p:cNvSpPr txBox="1"/>
          <p:nvPr/>
        </p:nvSpPr>
        <p:spPr>
          <a:xfrm>
            <a:off x="9253424" y="693726"/>
            <a:ext cx="484088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5400" dirty="0">
                <a:solidFill>
                  <a:srgbClr val="FFFFFF"/>
                </a:solidFill>
              </a:rPr>
              <a:t>Testen</a:t>
            </a:r>
            <a:endParaRPr lang="nl-NL" sz="5400" dirty="0"/>
          </a:p>
        </p:txBody>
      </p:sp>
      <p:pic>
        <p:nvPicPr>
          <p:cNvPr id="6" name="Afbeelding 5" descr="Afbeelding met persoon, kleding, Kinderkunst, Leren&#10;&#10;Automatisch gegenereerde beschrijving">
            <a:extLst>
              <a:ext uri="{FF2B5EF4-FFF2-40B4-BE49-F238E27FC236}">
                <a16:creationId xmlns:a16="http://schemas.microsoft.com/office/drawing/2014/main" id="{05489D99-0F5D-1F36-2977-8F46CDBFC7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79" y="415636"/>
            <a:ext cx="8035636" cy="602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991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694FE7-C628-65A3-2CD9-01953096E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Afbeelding met tekst, schermopname, Rechthoek, whiteboard">
            <a:extLst>
              <a:ext uri="{FF2B5EF4-FFF2-40B4-BE49-F238E27FC236}">
                <a16:creationId xmlns:a16="http://schemas.microsoft.com/office/drawing/2014/main" id="{FEC73375-A078-35CB-4E7A-19AC195BDA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"/>
            <a:ext cx="12192796" cy="6857999"/>
          </a:xfr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A263DF43-A4F1-C8A7-0E20-B3A45E35737C}"/>
              </a:ext>
            </a:extLst>
          </p:cNvPr>
          <p:cNvSpPr txBox="1"/>
          <p:nvPr/>
        </p:nvSpPr>
        <p:spPr>
          <a:xfrm>
            <a:off x="1469968" y="1490008"/>
            <a:ext cx="8732520" cy="193899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nl-NL" sz="2400" b="1" dirty="0">
                <a:latin typeface="Calibri"/>
                <a:cs typeface="Calibri"/>
              </a:rPr>
              <a:t>Wat vond je moeilijk?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nl-NL" sz="2400" b="1" dirty="0">
                <a:latin typeface="Calibri"/>
                <a:cs typeface="Calibri"/>
              </a:rPr>
              <a:t>Wat vond je makkelijk?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nl-NL" sz="2400" b="1" dirty="0">
                <a:latin typeface="Calibri"/>
                <a:cs typeface="Calibri"/>
              </a:rPr>
              <a:t>Welk spel vond je bijzonder?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nl-NL" sz="2400" b="1" dirty="0">
                <a:latin typeface="Calibri"/>
                <a:cs typeface="Calibri"/>
              </a:rPr>
              <a:t>Welk spel vond je creatief?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nl-NL" sz="2400" b="1" dirty="0">
                <a:latin typeface="Calibri"/>
                <a:cs typeface="Calibri"/>
              </a:rPr>
              <a:t>Wat zou je de volgende keer anders doen?</a:t>
            </a:r>
          </a:p>
        </p:txBody>
      </p:sp>
    </p:spTree>
    <p:extLst>
      <p:ext uri="{BB962C8B-B14F-4D97-AF65-F5344CB8AC3E}">
        <p14:creationId xmlns:p14="http://schemas.microsoft.com/office/powerpoint/2010/main" val="25329098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A83AE6B835BF4D9E17AEF0A784296C" ma:contentTypeVersion="13" ma:contentTypeDescription="Een nieuw document maken." ma:contentTypeScope="" ma:versionID="2684c99d934ad63680b6b625623eb102">
  <xsd:schema xmlns:xsd="http://www.w3.org/2001/XMLSchema" xmlns:xs="http://www.w3.org/2001/XMLSchema" xmlns:p="http://schemas.microsoft.com/office/2006/metadata/properties" xmlns:ns2="bce25a6a-5df6-4131-8bd4-46fe0d3f3be6" xmlns:ns3="62df26fc-5138-4420-8374-9eac070603a0" targetNamespace="http://schemas.microsoft.com/office/2006/metadata/properties" ma:root="true" ma:fieldsID="12f05800de1eddec46d733bed5519069" ns2:_="" ns3:_="">
    <xsd:import namespace="bce25a6a-5df6-4131-8bd4-46fe0d3f3be6"/>
    <xsd:import namespace="62df26fc-5138-4420-8374-9eac070603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e25a6a-5df6-4131-8bd4-46fe0d3f3b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Afbeeldingtags" ma:readOnly="false" ma:fieldId="{5cf76f15-5ced-4ddc-b409-7134ff3c332f}" ma:taxonomyMulti="true" ma:sspId="17b5585b-ca92-4af9-9e07-1ee04984813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df26fc-5138-4420-8374-9eac070603a0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303d1d04-60c8-4243-8bf5-32def632b6ea}" ma:internalName="TaxCatchAll" ma:showField="CatchAllData" ma:web="62df26fc-5138-4420-8374-9eac070603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ce25a6a-5df6-4131-8bd4-46fe0d3f3be6">
      <Terms xmlns="http://schemas.microsoft.com/office/infopath/2007/PartnerControls"/>
    </lcf76f155ced4ddcb4097134ff3c332f>
    <TaxCatchAll xmlns="62df26fc-5138-4420-8374-9eac070603a0" xsi:nil="true"/>
  </documentManagement>
</p:properties>
</file>

<file path=customXml/itemProps1.xml><?xml version="1.0" encoding="utf-8"?>
<ds:datastoreItem xmlns:ds="http://schemas.openxmlformats.org/officeDocument/2006/customXml" ds:itemID="{D8093782-A762-4752-8278-F8F638438C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e25a6a-5df6-4131-8bd4-46fe0d3f3be6"/>
    <ds:schemaRef ds:uri="62df26fc-5138-4420-8374-9eac070603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2F9594A-6C48-410C-AD1F-89FA9081466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88B5219-38B0-4F64-804E-28523820EF43}">
  <ds:schemaRefs>
    <ds:schemaRef ds:uri="http://schemas.microsoft.com/office/2006/metadata/properties"/>
    <ds:schemaRef ds:uri="http://schemas.microsoft.com/office/infopath/2007/PartnerControls"/>
    <ds:schemaRef ds:uri="bce25a6a-5df6-4131-8bd4-46fe0d3f3be6"/>
    <ds:schemaRef ds:uri="62df26fc-5138-4420-8374-9eac070603a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978</TotalTime>
  <Words>504</Words>
  <Application>Microsoft Office PowerPoint</Application>
  <PresentationFormat>Breedbeeld</PresentationFormat>
  <Paragraphs>59</Paragraphs>
  <Slides>13</Slides>
  <Notes>11</Notes>
  <HiddenSlides>0</HiddenSlides>
  <MMClips>2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4" baseType="lpstr">
      <vt:lpstr>office theme</vt:lpstr>
      <vt:lpstr>Carnaval en de micro:bit les 7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Pauline Maas</cp:lastModifiedBy>
  <cp:revision>67</cp:revision>
  <dcterms:created xsi:type="dcterms:W3CDTF">2013-07-15T20:26:40Z</dcterms:created>
  <dcterms:modified xsi:type="dcterms:W3CDTF">2024-06-11T18:40:24Z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0x01010032A83AE6B835BF4D9E17AEF0A784296C</vt:lpwstr>
  </property>
  <property fmtid="{D5CDD505-2E9C-101B-9397-08002B2CF9AE}" pid="3" name="MediaServiceImageTags">
    <vt:lpwstr/>
  </property>
</Properties>
</file>